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34888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878262"/>
              </p:ext>
            </p:extLst>
          </p:nvPr>
        </p:nvGraphicFramePr>
        <p:xfrm>
          <a:off x="611560" y="332656"/>
          <a:ext cx="7558256" cy="5112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9128"/>
                <a:gridCol w="3779128"/>
              </a:tblGrid>
              <a:tr h="1224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Биологическая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характеристика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характеристика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87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Тело, пол.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Речь, деятельность, род занятий, имя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22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34888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182075"/>
              </p:ext>
            </p:extLst>
          </p:nvPr>
        </p:nvGraphicFramePr>
        <p:xfrm>
          <a:off x="611560" y="332656"/>
          <a:ext cx="7558256" cy="5112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9128"/>
                <a:gridCol w="3779128"/>
              </a:tblGrid>
              <a:tr h="1224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Биологическая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характеристика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характеристика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87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Тело, пол.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Речь, деятельность, род занятий, имя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3568" y="5517232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человек- биосоциальное существо.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231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3704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таблицу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006319"/>
              </p:ext>
            </p:extLst>
          </p:nvPr>
        </p:nvGraphicFramePr>
        <p:xfrm>
          <a:off x="251520" y="1412776"/>
          <a:ext cx="8712969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974786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Характеристика сравнения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Животное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Человек</a:t>
                      </a:r>
                      <a:endParaRPr lang="ru-RU" dirty="0"/>
                    </a:p>
                  </a:txBody>
                  <a:tcPr/>
                </a:tc>
              </a:tr>
              <a:tr h="557021">
                <a:tc>
                  <a:txBody>
                    <a:bodyPr/>
                    <a:lstStyle/>
                    <a:p>
                      <a:r>
                        <a:rPr lang="ru-RU" dirty="0" smtClean="0"/>
                        <a:t>Внешний вид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7021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7021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Общественный строй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85562">
                <a:tc>
                  <a:txBody>
                    <a:bodyPr/>
                    <a:lstStyle/>
                    <a:p>
                      <a:r>
                        <a:rPr lang="ru-RU" dirty="0" smtClean="0"/>
                        <a:t>Деятельность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7021">
                <a:tc>
                  <a:txBody>
                    <a:bodyPr/>
                    <a:lstStyle/>
                    <a:p>
                      <a:r>
                        <a:rPr lang="ru-RU" dirty="0" smtClean="0"/>
                        <a:t>Духовный мир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480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 и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индивидуальность.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604017" cy="469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59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20689"/>
            <a:ext cx="408340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5453"/>
            <a:ext cx="3564146" cy="144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484016"/>
            <a:ext cx="3558372" cy="151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32" y="2636912"/>
            <a:ext cx="3702465" cy="168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72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Профессии: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Врач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Учитель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Экономист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Нефтяник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Дипломат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Столяр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Плотник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Тракторист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Менеджер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Рекламный агент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Страховщик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Футболист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Водитель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Электрик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Супервайзер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Торговый представитель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Официант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Парикмахер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Программист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584245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мировоззрения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68760"/>
            <a:ext cx="506456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6788"/>
            <a:ext cx="3001194" cy="136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0828"/>
            <a:ext cx="2592288" cy="136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20894"/>
            <a:ext cx="3368050" cy="1414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809" y="2820894"/>
            <a:ext cx="3136657" cy="133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25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424936" cy="439248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959768"/>
          </a:xfrm>
        </p:spPr>
        <p:txBody>
          <a:bodyPr/>
          <a:lstStyle/>
          <a:p>
            <a:r>
              <a:rPr lang="ru-RU" dirty="0" smtClean="0"/>
              <a:t>Структура социализации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475656" y="2132856"/>
            <a:ext cx="172819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436096" y="2132856"/>
            <a:ext cx="1512168" cy="887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3528" y="3200693"/>
            <a:ext cx="3240360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6056" y="3187131"/>
            <a:ext cx="3240360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Вторичная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756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735360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урок!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92896"/>
            <a:ext cx="2650034" cy="374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367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</TotalTime>
  <Words>90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Официальная</vt:lpstr>
      <vt:lpstr>Презентация PowerPoint</vt:lpstr>
      <vt:lpstr>Презентация PowerPoint</vt:lpstr>
      <vt:lpstr>Заполните таблицу</vt:lpstr>
      <vt:lpstr>Личность и индивидуальность.</vt:lpstr>
      <vt:lpstr>Презентация PowerPoint</vt:lpstr>
      <vt:lpstr>Профессии:</vt:lpstr>
      <vt:lpstr>Структура мировоззрения</vt:lpstr>
      <vt:lpstr>Структура социализации</vt:lpstr>
      <vt:lpstr>Спасибо за урок!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Ученик</cp:lastModifiedBy>
  <cp:revision>5</cp:revision>
  <dcterms:created xsi:type="dcterms:W3CDTF">2017-09-09T10:00:00Z</dcterms:created>
  <dcterms:modified xsi:type="dcterms:W3CDTF">2017-09-11T10:25:26Z</dcterms:modified>
</cp:coreProperties>
</file>